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01B6-CD7C-4A32-A457-DE7FAD2C0F67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2BFED-EF0C-4A6E-B020-53619E56E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15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Cliquer sur la touche blanche pour faire avancer</a:t>
            </a:r>
            <a:r>
              <a:rPr lang="fr-FR" baseline="0" dirty="0" smtClean="0"/>
              <a:t> le diaporama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3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9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3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8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66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57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5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605D-CB9D-49D2-BC0D-5D61282752D8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26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8920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5214" y="1412776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Le bon compte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318" y="45811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Objectif </a:t>
            </a:r>
            <a:r>
              <a:rPr lang="fr-FR" dirty="0" smtClean="0">
                <a:solidFill>
                  <a:schemeClr val="bg1"/>
                </a:solidFill>
              </a:rPr>
              <a:t>: lire vite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Connaissance et compétence associée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identifier les mots de manière de plus en plus aisée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1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4337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Durée courte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Étoile à 7 branches 7"/>
          <p:cNvSpPr/>
          <p:nvPr/>
        </p:nvSpPr>
        <p:spPr>
          <a:xfrm>
            <a:off x="1215060" y="2319648"/>
            <a:ext cx="1570629" cy="1570629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combien de fois apparaît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 le mot</a:t>
            </a:r>
            <a:r>
              <a:rPr lang="fr-FR" sz="9600" dirty="0" smtClean="0">
                <a:solidFill>
                  <a:schemeClr val="bg1"/>
                </a:solidFill>
              </a:rPr>
              <a:t/>
            </a:r>
            <a:br>
              <a:rPr lang="fr-FR" sz="9600" dirty="0" smtClean="0">
                <a:solidFill>
                  <a:schemeClr val="bg1"/>
                </a:solidFill>
              </a:rPr>
            </a:br>
            <a:r>
              <a:rPr lang="fr-FR" sz="15000" b="1" dirty="0" smtClean="0">
                <a:solidFill>
                  <a:schemeClr val="bg1"/>
                </a:solidFill>
              </a:rPr>
              <a:t>qui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Étoile à 7 branches 5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70317" y="908720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lui</a:t>
            </a:r>
            <a:endParaRPr lang="fr-FR" sz="8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093638" y="4463651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539552" y="73535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702862" y="212820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5970426" y="637155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1644265" y="3562612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puis</a:t>
            </a:r>
            <a:endParaRPr lang="fr-FR" sz="8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21886" y="5465858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réponse est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58536" y="4960192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</a:rPr>
              <a:t>5</a:t>
            </a:r>
            <a:endParaRPr lang="fr-FR" sz="8800" dirty="0">
              <a:solidFill>
                <a:schemeClr val="bg1"/>
              </a:solidFill>
            </a:endParaRPr>
          </a:p>
        </p:txBody>
      </p:sp>
      <p:sp>
        <p:nvSpPr>
          <p:cNvPr id="15" name="Étoile à 5 branches 1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226698" y="3352343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que</a:t>
            </a:r>
            <a:endParaRPr lang="fr-FR" sz="8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1115616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qui</a:t>
            </a:r>
            <a:endParaRPr lang="fr-FR" sz="8000" dirty="0"/>
          </a:p>
        </p:txBody>
      </p:sp>
      <p:pic>
        <p:nvPicPr>
          <p:cNvPr id="2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à coins arrondis 26"/>
          <p:cNvSpPr/>
          <p:nvPr/>
        </p:nvSpPr>
        <p:spPr>
          <a:xfrm>
            <a:off x="3258536" y="4941168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7 branches 23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7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5" grpId="0" animBg="1"/>
      <p:bldP spid="19" grpId="0" animBg="1"/>
      <p:bldP spid="19" grpId="1" animBg="1"/>
      <p:bldP spid="20" grpId="0" animBg="1"/>
      <p:bldP spid="20" grpId="1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le mot sur l’ardoise.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Étoile à 7 branches 6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2265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Durée lente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1259632" y="2278894"/>
            <a:ext cx="1652138" cy="1652138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1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combien de fois apparaît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 le mot</a:t>
            </a:r>
            <a:r>
              <a:rPr lang="fr-FR" sz="9600" dirty="0" smtClean="0">
                <a:solidFill>
                  <a:schemeClr val="bg1"/>
                </a:solidFill>
              </a:rPr>
              <a:t/>
            </a:r>
            <a:br>
              <a:rPr lang="fr-FR" sz="9600" dirty="0" smtClean="0">
                <a:solidFill>
                  <a:schemeClr val="bg1"/>
                </a:solidFill>
              </a:rPr>
            </a:br>
            <a:r>
              <a:rPr lang="fr-FR" sz="15000" b="1" dirty="0" smtClean="0">
                <a:solidFill>
                  <a:schemeClr val="bg1"/>
                </a:solidFill>
              </a:rPr>
              <a:t>pour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pour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par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pour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dans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bg1"/>
                </a:solidFill>
              </a:rPr>
              <a:t>pour</a:t>
            </a:r>
            <a:endParaRPr lang="fr-FR" sz="80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réponse est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</a:rPr>
              <a:t>3</a:t>
            </a:r>
            <a:endParaRPr lang="fr-FR" sz="8800" dirty="0">
              <a:solidFill>
                <a:schemeClr val="bg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3314949" y="4790762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osange 19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3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6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9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2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30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8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2" grpId="0"/>
      <p:bldP spid="23" grpId="0"/>
      <p:bldP spid="2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le mot sur l’ardoise.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3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8526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Durée moyenne d’apparition des mots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rganigramme : Trier 1"/>
          <p:cNvSpPr/>
          <p:nvPr/>
        </p:nvSpPr>
        <p:spPr>
          <a:xfrm>
            <a:off x="1619672" y="2153468"/>
            <a:ext cx="951495" cy="1902990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80653"/>
            <a:ext cx="8229600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combien de fois apparaît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 le mot</a:t>
            </a:r>
            <a:r>
              <a:rPr lang="fr-FR" sz="9600" dirty="0" smtClean="0">
                <a:solidFill>
                  <a:schemeClr val="bg1"/>
                </a:solidFill>
              </a:rPr>
              <a:t/>
            </a:r>
            <a:br>
              <a:rPr lang="fr-FR" sz="9600" dirty="0" smtClean="0">
                <a:solidFill>
                  <a:schemeClr val="bg1"/>
                </a:solidFill>
              </a:rPr>
            </a:br>
            <a:r>
              <a:rPr lang="fr-FR" sz="15000" b="1" dirty="0" smtClean="0">
                <a:solidFill>
                  <a:schemeClr val="bg1"/>
                </a:solidFill>
              </a:rPr>
              <a:t>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rganigramme : Trier 5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843808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les</a:t>
            </a:r>
            <a:endParaRPr lang="fr-FR" sz="8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67544" y="314096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de</a:t>
            </a:r>
            <a:endParaRPr lang="fr-FR" sz="80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319972" y="364502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la</a:t>
            </a:r>
            <a:endParaRPr lang="fr-FR" sz="80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066299" y="275084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le</a:t>
            </a:r>
            <a:endParaRPr lang="fr-FR" sz="80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063146" y="76470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la</a:t>
            </a:r>
            <a:endParaRPr lang="fr-FR" sz="8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590135" y="925569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/>
              <a:t>le</a:t>
            </a:r>
            <a:endParaRPr lang="fr-FR" sz="8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La réponse est </a:t>
            </a:r>
            <a:endParaRPr lang="fr-FR" sz="3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</a:rPr>
              <a:t>2</a:t>
            </a:r>
            <a:endParaRPr lang="fr-FR" sz="8800" dirty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8424427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réponse est 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258536" y="4644686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rier 19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7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25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75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25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750"/>
                            </p:stCondLst>
                            <p:childTnLst>
                              <p:par>
                                <p:cTn id="6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2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3" grpId="0" animBg="1"/>
      <p:bldP spid="21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Écris le mot sur l’ardoise.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rganigramme : Trier 6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7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Affichage à l'écran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Activité : Le bon compte Matériel nécessaire : </vt:lpstr>
      <vt:lpstr>Présentation PowerPoint</vt:lpstr>
      <vt:lpstr>Écris combien de fois apparaît  le mot pour</vt:lpstr>
      <vt:lpstr>Présentation PowerPoint</vt:lpstr>
      <vt:lpstr>Écris le mot sur l’ardoise.</vt:lpstr>
      <vt:lpstr>Présentation PowerPoint</vt:lpstr>
      <vt:lpstr>Écris combien de fois apparaît  le mot le</vt:lpstr>
      <vt:lpstr>Présentation PowerPoint</vt:lpstr>
      <vt:lpstr>Écris le mot sur l’ardoise.</vt:lpstr>
      <vt:lpstr>Présentation PowerPoint</vt:lpstr>
      <vt:lpstr>Écris combien de fois apparaît  le mot qui</vt:lpstr>
      <vt:lpstr>Présentation PowerPoint</vt:lpstr>
      <vt:lpstr>Écris le mot sur l’ardoise.</vt:lpstr>
    </vt:vector>
  </TitlesOfParts>
  <Company>Rectorat de 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Combien de fois? Matériel nécessaire :</dc:title>
  <dc:creator>dsden56</dc:creator>
  <cp:lastModifiedBy>DSDEN77</cp:lastModifiedBy>
  <cp:revision>26</cp:revision>
  <dcterms:created xsi:type="dcterms:W3CDTF">2016-09-29T20:35:16Z</dcterms:created>
  <dcterms:modified xsi:type="dcterms:W3CDTF">2019-04-08T08:38:23Z</dcterms:modified>
</cp:coreProperties>
</file>